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93" r:id="rId2"/>
    <p:sldId id="407" r:id="rId3"/>
    <p:sldId id="415" r:id="rId4"/>
    <p:sldId id="416" r:id="rId5"/>
    <p:sldId id="414" r:id="rId6"/>
    <p:sldId id="413" r:id="rId7"/>
    <p:sldId id="423" r:id="rId8"/>
    <p:sldId id="422" r:id="rId9"/>
    <p:sldId id="421" r:id="rId10"/>
    <p:sldId id="420" r:id="rId11"/>
    <p:sldId id="425" r:id="rId12"/>
    <p:sldId id="424" r:id="rId13"/>
    <p:sldId id="426" r:id="rId14"/>
    <p:sldId id="419" r:id="rId15"/>
    <p:sldId id="427" r:id="rId16"/>
    <p:sldId id="418" r:id="rId17"/>
    <p:sldId id="417" r:id="rId18"/>
    <p:sldId id="412" r:id="rId19"/>
    <p:sldId id="411" r:id="rId20"/>
    <p:sldId id="410" r:id="rId21"/>
    <p:sldId id="409" r:id="rId22"/>
    <p:sldId id="408" r:id="rId23"/>
    <p:sldId id="428" r:id="rId24"/>
    <p:sldId id="429" r:id="rId25"/>
    <p:sldId id="430" r:id="rId26"/>
    <p:sldId id="431" r:id="rId27"/>
    <p:sldId id="435" r:id="rId28"/>
    <p:sldId id="432" r:id="rId29"/>
    <p:sldId id="434" r:id="rId30"/>
    <p:sldId id="439" r:id="rId31"/>
    <p:sldId id="438" r:id="rId32"/>
    <p:sldId id="437" r:id="rId33"/>
    <p:sldId id="440" r:id="rId34"/>
    <p:sldId id="436" r:id="rId35"/>
    <p:sldId id="444" r:id="rId36"/>
    <p:sldId id="443" r:id="rId37"/>
    <p:sldId id="442" r:id="rId38"/>
    <p:sldId id="449" r:id="rId39"/>
    <p:sldId id="441" r:id="rId40"/>
    <p:sldId id="433" r:id="rId41"/>
    <p:sldId id="448" r:id="rId42"/>
    <p:sldId id="447" r:id="rId43"/>
    <p:sldId id="446" r:id="rId44"/>
    <p:sldId id="445" r:id="rId45"/>
    <p:sldId id="406" r:id="rId46"/>
    <p:sldId id="405" r:id="rId47"/>
    <p:sldId id="404" r:id="rId48"/>
    <p:sldId id="403" r:id="rId49"/>
    <p:sldId id="402" r:id="rId50"/>
    <p:sldId id="401" r:id="rId51"/>
    <p:sldId id="342" r:id="rId52"/>
    <p:sldId id="344" r:id="rId53"/>
    <p:sldId id="293" r:id="rId54"/>
    <p:sldId id="313" r:id="rId55"/>
    <p:sldId id="320" r:id="rId56"/>
    <p:sldId id="316" r:id="rId57"/>
    <p:sldId id="261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2" Type="http://schemas.openxmlformats.org/officeDocument/2006/relationships/hyperlink" Target="https://docs.oracle.com/javase/tutorial/reallybig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5" Type="http://schemas.openxmlformats.org/officeDocument/2006/relationships/hyperlink" Target="http://www.slideshare.net/abdurrehmanabdurrehman391/java-advancedoop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"/>
            <a:ext cx="9129486" cy="68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87543" cy="68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97618"/>
            <a:ext cx="9303657" cy="69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58514" cy="68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686"/>
            <a:ext cx="9216571" cy="69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2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87543" cy="68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3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7543" cy="68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2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8514" cy="68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"/>
            <a:ext cx="9144000" cy="68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73029" cy="68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3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"/>
            <a:ext cx="9123884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87543" cy="68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"/>
            <a:ext cx="9123884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3260"/>
            <a:ext cx="9332686" cy="700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27396" y="4637255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36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3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90"/>
            <a:ext cx="9146162" cy="6866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162" y="783960"/>
            <a:ext cx="2962913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0375" y="160338"/>
            <a:ext cx="10294711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 smtClean="0"/>
              <a:t>Checked Exceptions: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The application should anticipate and handle this exception.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Eg</a:t>
            </a:r>
            <a:r>
              <a:rPr lang="en-US" sz="2400" dirty="0" smtClean="0"/>
              <a:t>: </a:t>
            </a:r>
            <a:r>
              <a:rPr lang="en-US" sz="2400" dirty="0" err="1" smtClean="0"/>
              <a:t>java.io.FileNotFoundException</a:t>
            </a:r>
            <a:r>
              <a:rPr lang="en-US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All exceptions are checked exceptions, except for those indicated by Error, </a:t>
            </a:r>
            <a:r>
              <a:rPr lang="en-US" sz="2400" dirty="0" err="1"/>
              <a:t>RuntimeException</a:t>
            </a:r>
            <a:r>
              <a:rPr lang="en-US" sz="2400" dirty="0"/>
              <a:t>, and their </a:t>
            </a:r>
            <a:r>
              <a:rPr lang="en-US" sz="2400" dirty="0" smtClean="0"/>
              <a:t>subclasses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u="sng" dirty="0"/>
          </a:p>
          <a:p>
            <a:r>
              <a:rPr lang="en-US" sz="2800" b="1" i="1" u="sng" dirty="0" err="1" smtClean="0"/>
              <a:t>UnChecked</a:t>
            </a:r>
            <a:r>
              <a:rPr lang="en-US" sz="2800" b="1" i="1" u="sng" dirty="0" smtClean="0"/>
              <a:t> Exceptions:</a:t>
            </a:r>
          </a:p>
          <a:p>
            <a:r>
              <a:rPr lang="en-US" sz="2800" dirty="0" smtClean="0"/>
              <a:t>	</a:t>
            </a:r>
            <a:r>
              <a:rPr lang="en-US" sz="2800" b="1" dirty="0" smtClean="0"/>
              <a:t>Error: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Exceptional conditions that are external to the application.</a:t>
            </a:r>
          </a:p>
          <a:p>
            <a:r>
              <a:rPr lang="en-US" sz="2400" dirty="0"/>
              <a:t>	 </a:t>
            </a:r>
            <a:r>
              <a:rPr lang="en-US" sz="2400" dirty="0" smtClean="0"/>
              <a:t>    </a:t>
            </a:r>
            <a:r>
              <a:rPr lang="en-US" sz="2400" dirty="0" err="1" smtClean="0"/>
              <a:t>Eg</a:t>
            </a:r>
            <a:r>
              <a:rPr lang="en-US" sz="2400" dirty="0"/>
              <a:t>: </a:t>
            </a:r>
            <a:r>
              <a:rPr lang="en-US" sz="2400" dirty="0" err="1"/>
              <a:t>java.io.IOError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800" dirty="0"/>
          </a:p>
          <a:p>
            <a:r>
              <a:rPr lang="en-US" sz="2800" dirty="0" smtClean="0"/>
              <a:t>	</a:t>
            </a:r>
            <a:r>
              <a:rPr lang="en-US" sz="2800" b="1" dirty="0" smtClean="0"/>
              <a:t>Runtime Exception: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These are exceptional conditions that are internal to the application</a:t>
            </a:r>
          </a:p>
          <a:p>
            <a:r>
              <a:rPr lang="en-US" sz="2400" dirty="0" smtClean="0"/>
              <a:t>		application </a:t>
            </a:r>
            <a:r>
              <a:rPr lang="en-US" sz="2400" dirty="0"/>
              <a:t>usually cannot anticipate or recover </a:t>
            </a:r>
            <a:r>
              <a:rPr lang="en-US" sz="2400" dirty="0" smtClean="0"/>
              <a:t>from</a:t>
            </a:r>
          </a:p>
          <a:p>
            <a:r>
              <a:rPr lang="en-US" sz="2400" dirty="0" smtClean="0"/>
              <a:t>		</a:t>
            </a:r>
            <a:r>
              <a:rPr lang="en-US" sz="2400" dirty="0" err="1" smtClean="0"/>
              <a:t>Eg</a:t>
            </a:r>
            <a:r>
              <a:rPr lang="en-US" sz="2400" dirty="0" smtClean="0"/>
              <a:t>: </a:t>
            </a:r>
            <a:r>
              <a:rPr lang="en-US" sz="2400" dirty="0" err="1" smtClean="0"/>
              <a:t>NullPointerException</a:t>
            </a:r>
            <a:endParaRPr lang="en-US" sz="24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1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173029" cy="68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2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8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3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4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2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34660" y="1038556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8514" cy="687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8" y="3854337"/>
            <a:ext cx="5004784" cy="2886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644" y="1894736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and inheritance</a:t>
            </a:r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6667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docs.oracle.com/javase/tutorial/reallybigindex.html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www.slideshare.net/EdurekaIN/java-class-3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www.slideshare.net/abdurrehmanabdurrehman391/variables-and-data-types-by-sir-khalid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www.slideshare.net/abdurrehmanabdurrehman391/java-advancedoop</a:t>
            </a:r>
            <a:endParaRPr lang="en-US" dirty="0" smtClean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www.slideshare.net/MindfireSolutions/java-garbage-collection-how-it-works?next_slideshow=1</a:t>
            </a:r>
            <a:endParaRPr lang="en-US" dirty="0" smtClean="0"/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www.slideshare.net/arnold7490/unit-4-java</a:t>
            </a:r>
            <a:endParaRPr lang="en-US" dirty="0" smtClean="0"/>
          </a:p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www.slideshare.net/arnold7490/unit-3-java?next_slideshow=1</a:t>
            </a:r>
            <a:endParaRPr lang="en-US" dirty="0" smtClean="0"/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www.slideshare.net/tushardesarda/java-tutorial-3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www.slideshare.net/muralidhar9e/java-exception-handling-ppt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8514" cy="68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4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6868"/>
            <a:ext cx="9289143" cy="69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3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868"/>
            <a:ext cx="9276796" cy="696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58514" cy="68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2877</TotalTime>
  <Words>428</Words>
  <Application>Microsoft Office PowerPoint</Application>
  <PresentationFormat>Widescreen</PresentationFormat>
  <Paragraphs>128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</vt:lpstr>
      <vt:lpstr>inheritance</vt:lpstr>
      <vt:lpstr>inheritance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Interfaces and inheritance</vt:lpstr>
      <vt:lpstr>Java - miscellaneous</vt:lpstr>
      <vt:lpstr>Java - miscellaneous</vt:lpstr>
      <vt:lpstr>Java - miscellaneous</vt:lpstr>
      <vt:lpstr>Advanced java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734</cp:revision>
  <dcterms:created xsi:type="dcterms:W3CDTF">2015-08-26T11:57:20Z</dcterms:created>
  <dcterms:modified xsi:type="dcterms:W3CDTF">2015-09-04T11:56:46Z</dcterms:modified>
</cp:coreProperties>
</file>